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54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A0104-D5E3-4795-83E8-D00B9F3B0C04}" type="datetimeFigureOut">
              <a:rPr lang="en-US" smtClean="0"/>
              <a:t>7/24/2011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C37E0-C2EE-4CBC-A8E0-226357B78C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A0104-D5E3-4795-83E8-D00B9F3B0C04}" type="datetimeFigureOut">
              <a:rPr lang="en-US" smtClean="0"/>
              <a:t>7/24/2011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C37E0-C2EE-4CBC-A8E0-226357B78C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A0104-D5E3-4795-83E8-D00B9F3B0C04}" type="datetimeFigureOut">
              <a:rPr lang="en-US" smtClean="0"/>
              <a:t>7/24/2011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C37E0-C2EE-4CBC-A8E0-226357B78C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A0104-D5E3-4795-83E8-D00B9F3B0C04}" type="datetimeFigureOut">
              <a:rPr lang="en-US" smtClean="0"/>
              <a:t>7/24/2011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C37E0-C2EE-4CBC-A8E0-226357B78C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A0104-D5E3-4795-83E8-D00B9F3B0C04}" type="datetimeFigureOut">
              <a:rPr lang="en-US" smtClean="0"/>
              <a:t>7/24/2011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C37E0-C2EE-4CBC-A8E0-226357B78C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A0104-D5E3-4795-83E8-D00B9F3B0C04}" type="datetimeFigureOut">
              <a:rPr lang="en-US" smtClean="0"/>
              <a:t>7/24/2011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C37E0-C2EE-4CBC-A8E0-226357B78C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A0104-D5E3-4795-83E8-D00B9F3B0C04}" type="datetimeFigureOut">
              <a:rPr lang="en-US" smtClean="0"/>
              <a:t>7/24/2011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C37E0-C2EE-4CBC-A8E0-226357B78C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A0104-D5E3-4795-83E8-D00B9F3B0C04}" type="datetimeFigureOut">
              <a:rPr lang="en-US" smtClean="0"/>
              <a:t>7/24/2011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C37E0-C2EE-4CBC-A8E0-226357B78C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A0104-D5E3-4795-83E8-D00B9F3B0C04}" type="datetimeFigureOut">
              <a:rPr lang="en-US" smtClean="0"/>
              <a:t>7/24/2011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C37E0-C2EE-4CBC-A8E0-226357B78C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A0104-D5E3-4795-83E8-D00B9F3B0C04}" type="datetimeFigureOut">
              <a:rPr lang="en-US" smtClean="0"/>
              <a:t>7/24/2011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C37E0-C2EE-4CBC-A8E0-226357B78C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A0104-D5E3-4795-83E8-D00B9F3B0C04}" type="datetimeFigureOut">
              <a:rPr lang="en-US" smtClean="0"/>
              <a:t>7/24/2011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C37E0-C2EE-4CBC-A8E0-226357B78C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AA0104-D5E3-4795-83E8-D00B9F3B0C04}" type="datetimeFigureOut">
              <a:rPr lang="en-US" smtClean="0"/>
              <a:t>7/24/2011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3C37E0-C2EE-4CBC-A8E0-226357B78CC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angle 10"/>
          <p:cNvSpPr/>
          <p:nvPr/>
        </p:nvSpPr>
        <p:spPr>
          <a:xfrm>
            <a:off x="4800600" y="2286000"/>
            <a:ext cx="1066800" cy="83820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ight Arrow 12"/>
          <p:cNvSpPr/>
          <p:nvPr/>
        </p:nvSpPr>
        <p:spPr>
          <a:xfrm rot="16200000">
            <a:off x="8343900" y="5295900"/>
            <a:ext cx="685800" cy="457200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6390" name="TextBox 13"/>
          <p:cNvSpPr txBox="1">
            <a:spLocks noChangeArrowheads="1"/>
          </p:cNvSpPr>
          <p:nvPr/>
        </p:nvSpPr>
        <p:spPr bwMode="auto">
          <a:xfrm>
            <a:off x="8559800" y="5791200"/>
            <a:ext cx="228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/>
              <a:t>N</a:t>
            </a:r>
          </a:p>
        </p:txBody>
      </p:sp>
      <p:sp>
        <p:nvSpPr>
          <p:cNvPr id="16388" name="TextBox 4"/>
          <p:cNvSpPr txBox="1">
            <a:spLocks noChangeArrowheads="1"/>
          </p:cNvSpPr>
          <p:nvPr/>
        </p:nvSpPr>
        <p:spPr bwMode="auto">
          <a:xfrm>
            <a:off x="838200" y="838200"/>
            <a:ext cx="1676400" cy="304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400" dirty="0"/>
              <a:t>AFGHAN </a:t>
            </a:r>
            <a:r>
              <a:rPr lang="en-US" sz="1400" dirty="0" smtClean="0"/>
              <a:t>Village</a:t>
            </a:r>
            <a:endParaRPr lang="en-US" sz="1400" dirty="0"/>
          </a:p>
        </p:txBody>
      </p:sp>
      <p:sp>
        <p:nvSpPr>
          <p:cNvPr id="18" name="TextBox 17"/>
          <p:cNvSpPr txBox="1"/>
          <p:nvPr/>
        </p:nvSpPr>
        <p:spPr>
          <a:xfrm>
            <a:off x="6553200" y="2514600"/>
            <a:ext cx="838200" cy="27699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Mosque</a:t>
            </a:r>
            <a:endParaRPr lang="en-US" sz="1200" b="1" dirty="0"/>
          </a:p>
        </p:txBody>
      </p:sp>
      <p:cxnSp>
        <p:nvCxnSpPr>
          <p:cNvPr id="20" name="Straight Connector 19"/>
          <p:cNvCxnSpPr>
            <a:stCxn id="18" idx="1"/>
            <a:endCxn id="11" idx="3"/>
          </p:cNvCxnSpPr>
          <p:nvPr/>
        </p:nvCxnSpPr>
        <p:spPr>
          <a:xfrm rot="10800000" flipV="1">
            <a:off x="5867400" y="2653100"/>
            <a:ext cx="685800" cy="520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dwhitmer</dc:creator>
  <cp:lastModifiedBy>dwhitmer</cp:lastModifiedBy>
  <cp:revision>1</cp:revision>
  <dcterms:created xsi:type="dcterms:W3CDTF">2011-07-24T20:06:46Z</dcterms:created>
  <dcterms:modified xsi:type="dcterms:W3CDTF">2011-07-24T20:07:13Z</dcterms:modified>
</cp:coreProperties>
</file>